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5" r:id="rId1"/>
  </p:sldMasterIdLst>
  <p:sldIdLst>
    <p:sldId id="256" r:id="rId2"/>
    <p:sldId id="271" r:id="rId3"/>
    <p:sldId id="272" r:id="rId4"/>
    <p:sldId id="281" r:id="rId5"/>
    <p:sldId id="283" r:id="rId6"/>
    <p:sldId id="282" r:id="rId7"/>
    <p:sldId id="259" r:id="rId8"/>
    <p:sldId id="275" r:id="rId9"/>
    <p:sldId id="277" r:id="rId10"/>
    <p:sldId id="276" r:id="rId11"/>
    <p:sldId id="278" r:id="rId12"/>
    <p:sldId id="266" r:id="rId13"/>
    <p:sldId id="270" r:id="rId14"/>
    <p:sldId id="279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Tytu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cxnSp>
        <p:nvCxnSpPr>
          <p:cNvPr id="8" name="Łącznik prostoliniowy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oliniowy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ymbol zastępczy daty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23.02.2021</a:t>
            </a:fld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23.02.2021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23.02.2021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ytuł, clipart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iektu clipart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F36E5-A683-486D-8399-2B6E29289745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184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23.02.2021</a:t>
            </a:fld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23.02.2021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7" name="Łącznik prostoliniowy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23.02.2021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23.02.2021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2" name="Symbol zastępczy zawartośc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4" name="Symbol zastępczy zawartośc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10" name="Łącznik prostoliniowy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oliniowy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23.02.2021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23.02.2021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zawartośc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1" name="Tytu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23.02.2021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23.02.2021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23.02.2021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26" r:id="rId1"/>
    <p:sldLayoutId id="2147484027" r:id="rId2"/>
    <p:sldLayoutId id="2147484028" r:id="rId3"/>
    <p:sldLayoutId id="2147484029" r:id="rId4"/>
    <p:sldLayoutId id="2147484030" r:id="rId5"/>
    <p:sldLayoutId id="2147484031" r:id="rId6"/>
    <p:sldLayoutId id="2147484032" r:id="rId7"/>
    <p:sldLayoutId id="2147484033" r:id="rId8"/>
    <p:sldLayoutId id="2147484034" r:id="rId9"/>
    <p:sldLayoutId id="2147484035" r:id="rId10"/>
    <p:sldLayoutId id="2147484036" r:id="rId11"/>
    <p:sldLayoutId id="2147484037" r:id="rId12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- założyciel szkół zawodowych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Aleksander Świętochowski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30890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187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Według Świętochowskiego każdy wychowanek szkoły był „Dla ziemi synem dla ludu bratem”. </a:t>
            </a: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kern="0" dirty="0">
                <a:latin typeface="Times New Roman"/>
              </a:rPr>
              <a:t>Wychowankowie szkół w Gołotczyźnie byli postępowymi gospodarzami, przyczyniali się do szerzenia wiedzy i kultury na Mazowszu</a:t>
            </a:r>
            <a:r>
              <a:rPr lang="pl-PL" kern="0" dirty="0">
                <a:solidFill>
                  <a:srgbClr val="000000"/>
                </a:solidFill>
                <a:latin typeface="Times New Roman"/>
              </a:rPr>
              <a:t>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25985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W trakcie działań wojennych I wojny św. (1914-1918) budynki szkoły uległy zniszczeniu, a majątek w znacznym stopniu został rozgrabiony. </a:t>
            </a:r>
            <a:endParaRPr lang="pl-PL" dirty="0"/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Po </a:t>
            </a:r>
            <a:r>
              <a:rPr lang="pl-PL" dirty="0"/>
              <a:t>odzyskaniu niepodległości założyciele szkół przekazali je 29.10.1920 roku prawnie na skarb państwa wraz z gospodarstwem mającym 7 włók ziemi</a:t>
            </a:r>
            <a:r>
              <a:rPr lang="pl-PL" dirty="0" smtClean="0"/>
              <a:t>. Obydwie szkoły funkcjonowały pod jedną nazwą: „Państwowe Szkoły Rolnicze w Gołotczyźnie”</a:t>
            </a:r>
            <a:r>
              <a:rPr lang="pl-PL" dirty="0"/>
              <a:t> </a:t>
            </a:r>
            <a:r>
              <a:rPr lang="pl-PL" dirty="0" smtClean="0"/>
              <a:t>do </a:t>
            </a:r>
            <a:r>
              <a:rPr lang="pl-PL" dirty="0"/>
              <a:t>1928 r. Potem już do wybuchu drugiej wojny światowej były odrębnymi szkołami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Szkoła żeńska została ponownie uruchomiona 15.01.1921 roku, a szkoła męska – 20.10.1924 roku.</a:t>
            </a:r>
          </a:p>
          <a:p>
            <a:pPr marL="0" indent="0" algn="just">
              <a:buNone/>
            </a:pPr>
            <a:r>
              <a:rPr lang="pl-PL" dirty="0" smtClean="0"/>
              <a:t>Szkoła przetrwała II wojnę św. i funkcjonuje do dziś , nosząc imię swego twórcy. 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/>
              <a:t>Imię Aleksandra </a:t>
            </a:r>
            <a:r>
              <a:rPr lang="pl-PL" dirty="0" smtClean="0"/>
              <a:t>Świętochowskiego noszą tylko </a:t>
            </a:r>
            <a:r>
              <a:rPr lang="pl-PL" dirty="0"/>
              <a:t>dwie szkoły w </a:t>
            </a:r>
            <a:r>
              <a:rPr lang="pl-PL" dirty="0" smtClean="0"/>
              <a:t>Polsce: Zespół Szkół Centrum Kształcenia Rolniczego w Gołotczyźnie i Zespół Szkół nr 2 w Łukowie.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8081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endParaRPr lang="pl-PL" sz="1400" kern="0" dirty="0">
              <a:solidFill>
                <a:srgbClr val="000000"/>
              </a:solidFill>
              <a:latin typeface="Times New Roman"/>
            </a:endParaRPr>
          </a:p>
          <a:p>
            <a:pPr marL="0" indent="0" algn="just">
              <a:buNone/>
            </a:pPr>
            <a:r>
              <a:rPr lang="pl-PL" dirty="0"/>
              <a:t>Gołotczyzna – Bratne – te dwie nazwy, to również i dwie szkoły, będące jedną z najpiękniejszych kart polskiej oświaty ludowej. Są dziełem ludzi o nieprzeciętnych </a:t>
            </a:r>
            <a:r>
              <a:rPr lang="pl-PL" dirty="0" smtClean="0"/>
              <a:t>umysłach. Aleksander Świętochowski pisał </a:t>
            </a:r>
            <a:r>
              <a:rPr lang="pl-PL" dirty="0"/>
              <a:t>w testamencie „Pobudzony niedolą i kulturalnym ubóstwem mego narodu starałem się w skromnej mierze pomnażać źródła jej kultury, między którymi udało mi się największą wagę nadąć zbudowanej i urządzonej przeze mnie w Gołotczyźnie </a:t>
            </a:r>
            <a:r>
              <a:rPr lang="pl-PL" dirty="0" smtClean="0"/>
              <a:t>szkole </a:t>
            </a:r>
            <a:r>
              <a:rPr lang="pl-PL" dirty="0"/>
              <a:t>rolniczej Bratne”.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99529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620688"/>
            <a:ext cx="756084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Aleksander Świętochowski spoczął na cmentarzu nieopodal Gołotczyzny z twarzą zwróconą </a:t>
            </a:r>
            <a:r>
              <a:rPr lang="pl-PL" dirty="0"/>
              <a:t>w stronę szkół rolniczych, które tak ukochał i którym poświęcił dużą część swojego życia. </a:t>
            </a:r>
          </a:p>
        </p:txBody>
      </p:sp>
    </p:spTree>
    <p:extLst>
      <p:ext uri="{BB962C8B-B14F-4D97-AF65-F5344CB8AC3E}">
        <p14:creationId xmlns:p14="http://schemas.microsoft.com/office/powerpoint/2010/main" val="3230104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24000">
        <p14:pan dir="u"/>
      </p:transition>
    </mc:Choice>
    <mc:Fallback xmlns="">
      <p:transition spd="slow" advTm="2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0" y="548680"/>
            <a:ext cx="7772400" cy="59766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Postawa i zaangażowanie Aleksandra Świętochowskiego w rozwój młodzieży, a zwłaszcza jego wkład w powstanie placówek prowadzących kształcenie zawodowe, stało się inspiracją dla społeczności Zespołu Szkół nr 2 w Łukowie,  która wciąż pamięta słowa Patrona: 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 smtClean="0"/>
              <a:t>„Nie ma człowieka,  który by nie pragnął być Arystotelesem lub Kopernikiem,  nie ma społeczeństwa,  które by nie pragnęło być potężnym i oświeconym</a:t>
            </a:r>
            <a:r>
              <a:rPr lang="pl-PL" dirty="0" smtClean="0"/>
              <a:t>.”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r">
              <a:buNone/>
            </a:pPr>
            <a:r>
              <a:rPr lang="pl-PL" sz="1600" smtClean="0"/>
              <a:t>Opracowały: </a:t>
            </a:r>
            <a:r>
              <a:rPr lang="pl-PL" sz="1600" dirty="0" smtClean="0"/>
              <a:t>Lucyna Grono i Agnieszka Cichosz</a:t>
            </a:r>
            <a:endParaRPr lang="pl-PL" sz="1600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49824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r</a:t>
            </a:r>
            <a:r>
              <a:rPr lang="pl-PL" dirty="0" smtClean="0"/>
              <a:t>eformator, działacz społeczny, dramaturg, prozaik, filozof, twórca rozpraw naukowych, wszechstronnie wykształcony, zainteresowany wszystkim, co pozwalało na rozwój intelektualny, a zatem także szkolnictwem </a:t>
            </a:r>
          </a:p>
          <a:p>
            <a:pPr marL="0" indent="0" algn="just">
              <a:buNone/>
            </a:pPr>
            <a:r>
              <a:rPr lang="pl-PL" dirty="0" smtClean="0"/>
              <a:t>i wychowywaniem młodzieży.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Sławę </a:t>
            </a:r>
            <a:r>
              <a:rPr lang="pl-PL" dirty="0"/>
              <a:t>zyskał jako wybitny działacz </a:t>
            </a:r>
            <a:r>
              <a:rPr lang="pl-PL" dirty="0" smtClean="0"/>
              <a:t>społeczno-oświatowy.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  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Aleksander Świętochowski -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18579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Za </a:t>
            </a:r>
            <a:r>
              <a:rPr lang="pl-PL" dirty="0"/>
              <a:t>największe dzieło swojego życia </a:t>
            </a:r>
            <a:r>
              <a:rPr lang="pl-PL" dirty="0" smtClean="0"/>
              <a:t>Aleksander Świętochowski uważał powstanie, jeszcze w czasie rozbiorów, </a:t>
            </a:r>
            <a:r>
              <a:rPr lang="pl-PL" dirty="0"/>
              <a:t>szkół rolniczych w </a:t>
            </a:r>
            <a:r>
              <a:rPr lang="pl-PL" dirty="0" smtClean="0"/>
              <a:t>Gołotczyźnie.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Placówka nauczania była realizacją jego myśli pozytywistycznych, wcieleniem w czyn tego, co przez lata opisywał w swych artykułach i książkach. Lud, dzięki tym szkołom, odbierał wszechstronną edukację.   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Szkoły dla włościan – </a:t>
            </a:r>
            <a:br>
              <a:rPr lang="pl-PL" dirty="0" smtClean="0"/>
            </a:br>
            <a:r>
              <a:rPr lang="pl-PL" dirty="0" smtClean="0"/>
              <a:t>dzieło życia Świętochowskiego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76674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35152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W realizacji zamierzeń pomagała A. Świętochowskiemu Aleksandra Bąkowska – właścicielka majątku Gołotczyzna k/ Ciechanowa. 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Od </a:t>
            </a:r>
            <a:r>
              <a:rPr lang="pl-PL" dirty="0"/>
              <a:t>1912 roku aż do śmierci Poseł Prawdy mieszkał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w Gołotczyźnie</a:t>
            </a:r>
            <a:r>
              <a:rPr lang="pl-PL" dirty="0"/>
              <a:t>, gdzie związał się wspólną ideą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z </a:t>
            </a:r>
            <a:r>
              <a:rPr lang="pl-PL" dirty="0"/>
              <a:t>Aleksandrą Bąkowską. Oboje założyli tu dwie szkoły.</a:t>
            </a:r>
            <a:r>
              <a:rPr lang="pl-PL" dirty="0" smtClean="0"/>
              <a:t>  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/>
              <a:t>Aleksandra Bąkowska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65386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525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W 1908 roku powstała szkoła dla dziewcząt pod nazwą „Ferma Praktyczna Gospodarstwa Domowego dla Dziewcząt”.</a:t>
            </a:r>
          </a:p>
          <a:p>
            <a:pPr marL="0" indent="0">
              <a:buNone/>
            </a:pPr>
            <a:r>
              <a:rPr lang="pl-PL" dirty="0"/>
              <a:t>W szkole nauczano następujących przedmiotów: rolnictwo, ogrodnictwo, hodowla zwierząt i roślin, weterynaria, pszczelarstwo, krój i szycie bielizny, koszykarstwo i inne zajęcia z zakresu gospodarstwa i przemysłu. 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Na </a:t>
            </a:r>
            <a:r>
              <a:rPr lang="pl-PL" dirty="0"/>
              <a:t>uwagę zasługuje fakt, że A. Świętochowskiemu udało się pozyskać pozwolenie na nauczanie w języku polskim. Zgoda władz dotyczyła tylko zajęć, które dziś nazwalibyśmy kształceniem teoretycznym. W rzeczywistości do programu nauczania wprowadzono także takie zakazane przedmioty jak: język polski, historia i geografia. 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Praktyczna Ferma Gospodarstwa </a:t>
            </a:r>
            <a:br>
              <a:rPr lang="pl-PL" dirty="0" smtClean="0"/>
            </a:br>
            <a:r>
              <a:rPr lang="pl-PL" dirty="0" smtClean="0"/>
              <a:t>dla Córek chłopskich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39656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 smtClean="0"/>
              <a:t>Aleksander Świętochowski zachęcony sukcesem szkoły dla dziewcząt postanowił założyć jej odpowiednik </a:t>
            </a:r>
          </a:p>
          <a:p>
            <a:pPr marL="0" indent="0" algn="just">
              <a:buNone/>
            </a:pPr>
            <a:r>
              <a:rPr lang="pl-PL" dirty="0" smtClean="0"/>
              <a:t>dla synów włościan.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Rola </a:t>
            </a:r>
            <a:r>
              <a:rPr lang="pl-PL" dirty="0"/>
              <a:t>A. Bąkowskiej w zorganizowaniu szkoły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dla </a:t>
            </a:r>
            <a:r>
              <a:rPr lang="pl-PL" dirty="0"/>
              <a:t>chłopców nie ograniczała się wyłącznie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do </a:t>
            </a:r>
            <a:r>
              <a:rPr lang="pl-PL" dirty="0"/>
              <a:t>oferowania 7 mórg ziemi. Fundatorka pomagała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w </a:t>
            </a:r>
            <a:r>
              <a:rPr lang="pl-PL" dirty="0"/>
              <a:t>budowaniu i zorganizowaniu szkoły. Obok murowanego budynku </a:t>
            </a:r>
            <a:r>
              <a:rPr lang="pl-PL" dirty="0" smtClean="0"/>
              <a:t>powstały i funkcjonowały </a:t>
            </a:r>
            <a:r>
              <a:rPr lang="pl-PL" dirty="0"/>
              <a:t>zabudowania gospodarcze z łaźnią, pralnią i warsztatami.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„Bratne”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51190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143000" y="1412776"/>
            <a:ext cx="6781800" cy="3311624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pl-PL" sz="2800" dirty="0" smtClean="0"/>
              <a:t>,, Stałem się zapamiętałym chciwcem, drapieżnym łakomcą pieniędzy i takim pozostanę, dopóki nie zbuduję szkoły, która musi być otwarta 1 stycznia 1912 roku.” – pisał A. Świętochowski o realizacji nowego życiowego zamiaru. </a:t>
            </a:r>
          </a:p>
        </p:txBody>
      </p:sp>
    </p:spTree>
    <p:extLst>
      <p:ext uri="{BB962C8B-B14F-4D97-AF65-F5344CB8AC3E}">
        <p14:creationId xmlns:p14="http://schemas.microsoft.com/office/powerpoint/2010/main" val="679683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Po kłopotliwych zabiegach 15 stycznia 1913 roku udało się otworzyć szkołę pod symboliczną nazwą „Bratne”. </a:t>
            </a:r>
            <a:r>
              <a:rPr lang="pl-PL" dirty="0" smtClean="0"/>
              <a:t>Oficjalna nazwa szkoły brzmiała: „Ferma praktycznego kształcenia w rolnictwie synów włościańskich”.</a:t>
            </a:r>
          </a:p>
          <a:p>
            <a:pPr marL="0" indent="0">
              <a:buNone/>
            </a:pPr>
            <a:r>
              <a:rPr lang="pl-PL" dirty="0" smtClean="0"/>
              <a:t>Na program nauczania składały się: nauka orania i uprawy ziemi, sadzenia, szczepienia i pielęgnacji drzew i krzewów ogrodowych, hodowla bydła i trzody chlewnej, pszczół, stolarstwo, koszykarstwo, kowalstwo i rzemiosła różne niezbędne w gospodarstwie rolnym. Uczniowie zapoznawali się z odmianami roślin i owadów, zasadami budowania domów, z chorobami zwierząt i roślin hodowlanych oraz podstawami ich leczenia. </a:t>
            </a:r>
          </a:p>
          <a:p>
            <a:pPr marL="0" indent="0">
              <a:buNone/>
            </a:pPr>
            <a:r>
              <a:rPr lang="pl-PL" dirty="0" smtClean="0"/>
              <a:t>Podobnie jak w szkole żeńskiej postarano się o możliwość nauczania teorii w języku ojczystym, włączając do programu: język polski, historię, geografię, rachunki i przyrodę.   </a:t>
            </a:r>
          </a:p>
        </p:txBody>
      </p:sp>
    </p:spTree>
    <p:extLst>
      <p:ext uri="{BB962C8B-B14F-4D97-AF65-F5344CB8AC3E}">
        <p14:creationId xmlns:p14="http://schemas.microsoft.com/office/powerpoint/2010/main" val="1866747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Świętochowski przeznaczył na potrzeby szkoły nagrodę jubileuszową od Narodu, pieniądze uzyskane </a:t>
            </a:r>
            <a:r>
              <a:rPr lang="pl-PL" dirty="0" smtClean="0"/>
              <a:t>ze sprzedaży majątku Brzeziny </a:t>
            </a:r>
            <a:r>
              <a:rPr lang="pl-PL" dirty="0"/>
              <a:t>i swoje oszczędności. 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Nauka </a:t>
            </a:r>
            <a:r>
              <a:rPr lang="pl-PL" dirty="0"/>
              <a:t>w obu szkołach była bezpłatna.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93824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128</TotalTime>
  <Words>815</Words>
  <Application>Microsoft Office PowerPoint</Application>
  <PresentationFormat>Pokaz na ekranie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Papier</vt:lpstr>
      <vt:lpstr>Aleksander Świętochowski</vt:lpstr>
      <vt:lpstr>Aleksander Świętochowski - </vt:lpstr>
      <vt:lpstr>Szkoły dla włościan –  dzieło życia Świętochowskiego</vt:lpstr>
      <vt:lpstr>Aleksandra Bąkowska</vt:lpstr>
      <vt:lpstr>Praktyczna Ferma Gospodarstwa  dla Córek chłopskich</vt:lpstr>
      <vt:lpstr>„Bratne”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Aleksander Świętochowski</dc:title>
  <dc:creator>AC</dc:creator>
  <cp:lastModifiedBy>AC</cp:lastModifiedBy>
  <cp:revision>13</cp:revision>
  <dcterms:created xsi:type="dcterms:W3CDTF">2021-02-23T20:42:31Z</dcterms:created>
  <dcterms:modified xsi:type="dcterms:W3CDTF">2021-02-23T23:01:30Z</dcterms:modified>
</cp:coreProperties>
</file>